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15" r:id="rId2"/>
    <p:sldId id="386" r:id="rId3"/>
    <p:sldId id="406" r:id="rId4"/>
    <p:sldId id="444" r:id="rId5"/>
    <p:sldId id="523" r:id="rId6"/>
    <p:sldId id="52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52" d="100"/>
          <a:sy n="52" d="100"/>
        </p:scale>
        <p:origin x="4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35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04540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802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36417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7636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2534694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52605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2602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403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4164112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8775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760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46827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86721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69728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82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47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417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59882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39429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60070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130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4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575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73697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629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79926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91551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30609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32111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652319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87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405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07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9130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4753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7839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6029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03598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69980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192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915372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7849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139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20938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51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685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148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173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320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684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86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635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380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63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36771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249162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682843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47443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8343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994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97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91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91932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943639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073320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8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93381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337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2148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dirty="0"/>
              <a:t>Automating Data Cleansing </a:t>
            </a:r>
          </a:p>
          <a:p>
            <a:r>
              <a:rPr lang="en-US" dirty="0"/>
              <a:t>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Founder / Chief Executive Data Wrangler at Database Cowboys LLC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687102" y="4737303"/>
            <a:ext cx="1527778" cy="1527778"/>
          </a:xfrm>
        </p:spPr>
      </p:pic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Stored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SQL Server Agent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Server Alerts</a:t>
            </a:r>
          </a:p>
        </p:txBody>
      </p:sp>
    </p:spTree>
    <p:extLst>
      <p:ext uri="{BB962C8B-B14F-4D97-AF65-F5344CB8AC3E}">
        <p14:creationId xmlns:p14="http://schemas.microsoft.com/office/powerpoint/2010/main" val="16141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811-9334-6847-B7C7-77F812D3B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Stored Procedure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930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5D207-2DA7-BC4D-ACD3-B0299BD45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Transactions.csv</a:t>
            </a:r>
          </a:p>
          <a:p>
            <a:r>
              <a:rPr lang="en-US" dirty="0"/>
              <a:t>HRIS.csv</a:t>
            </a:r>
          </a:p>
          <a:p>
            <a:r>
              <a:rPr lang="en-US" dirty="0"/>
              <a:t>Learning Management</a:t>
            </a:r>
          </a:p>
          <a:p>
            <a:pPr marL="508025" lvl="1" indent="-240254"/>
            <a:r>
              <a:rPr lang="en-US" dirty="0"/>
              <a:t>Employee Absence.csv</a:t>
            </a:r>
          </a:p>
          <a:p>
            <a:pPr marL="508025" lvl="1" indent="-240254"/>
            <a:r>
              <a:rPr lang="en-US" dirty="0"/>
              <a:t>Transactions.csv</a:t>
            </a:r>
          </a:p>
          <a:p>
            <a:pPr marL="508025" lvl="1" indent="-240254"/>
            <a:r>
              <a:rPr lang="en-US" dirty="0"/>
              <a:t>HRIS.csv</a:t>
            </a:r>
          </a:p>
          <a:p>
            <a:pPr marL="508025" lvl="1" indent="-240254"/>
            <a:r>
              <a:rPr lang="en-US" dirty="0"/>
              <a:t>Learning </a:t>
            </a:r>
            <a:r>
              <a:rPr lang="en-US"/>
              <a:t>Management.csv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C45779-7CEE-344D-8772-D2A3F9FF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This Course</a:t>
            </a:r>
          </a:p>
        </p:txBody>
      </p:sp>
      <p:pic>
        <p:nvPicPr>
          <p:cNvPr id="5" name="Content Placeholder 23">
            <a:extLst>
              <a:ext uri="{FF2B5EF4-FFF2-40B4-BE49-F238E27FC236}">
                <a16:creationId xmlns:a16="http://schemas.microsoft.com/office/drawing/2014/main" id="{EE82AD4B-7B5D-0D4A-9A8F-EC42DC6B92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5777" y="2562557"/>
            <a:ext cx="2823904" cy="2677451"/>
          </a:xfrm>
        </p:spPr>
      </p:pic>
    </p:spTree>
    <p:extLst>
      <p:ext uri="{BB962C8B-B14F-4D97-AF65-F5344CB8AC3E}">
        <p14:creationId xmlns:p14="http://schemas.microsoft.com/office/powerpoint/2010/main" val="122176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your first stored procedure</a:t>
            </a:r>
          </a:p>
          <a:p>
            <a:r>
              <a:rPr lang="en-US" dirty="0"/>
              <a:t>In this demo you will create and modify a stored procedure.</a:t>
            </a:r>
          </a:p>
          <a:p>
            <a:pPr lvl="1"/>
            <a:r>
              <a:rPr lang="en-US" dirty="0"/>
              <a:t>Creating stored procedures is valuable for designing reusable code as a persisted database object.</a:t>
            </a:r>
          </a:p>
          <a:p>
            <a:pPr lvl="1"/>
            <a:r>
              <a:rPr lang="en-US" dirty="0"/>
              <a:t>Using the TSQL statements, CREATE, ALTER, AND DROP you can create and change the TSQL code in a stored procedure.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a suite of data cleansing stored procedures</a:t>
            </a:r>
          </a:p>
          <a:p>
            <a:r>
              <a:rPr lang="en-US" dirty="0"/>
              <a:t>In this demo you will create multiple stored procedures that manipulating and clean data from SQL Server tables.</a:t>
            </a:r>
          </a:p>
          <a:p>
            <a:pPr lvl="1"/>
            <a:r>
              <a:rPr lang="en-US" dirty="0"/>
              <a:t>Stored procedures are like building blocks in processes, they can handle specific data cleansing considerations and combine to clean multiple aspects of your data.</a:t>
            </a:r>
          </a:p>
          <a:p>
            <a:pPr lvl="1"/>
            <a:r>
              <a:rPr lang="en-US" dirty="0"/>
              <a:t>How we do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189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Arial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What Is Covered in This Course</vt:lpstr>
      <vt:lpstr>PowerPoint Presentation</vt:lpstr>
      <vt:lpstr>Datasets For This Course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4</cp:revision>
  <dcterms:created xsi:type="dcterms:W3CDTF">2024-03-12T00:25:04Z</dcterms:created>
  <dcterms:modified xsi:type="dcterms:W3CDTF">2024-03-12T01:44:01Z</dcterms:modified>
</cp:coreProperties>
</file>